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89DCD-230F-4CB8-924C-DEEAA9FAA733}" type="datetimeFigureOut">
              <a:rPr lang="pt-PT" smtClean="0"/>
              <a:pPr/>
              <a:t>26-05-2012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295D0-BD8E-4C27-99B3-50380850966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pt-PT" sz="5400" dirty="0" smtClean="0">
                <a:solidFill>
                  <a:srgbClr val="000066"/>
                </a:solidFill>
                <a:latin typeface="Ravie" pitchFamily="82" charset="0"/>
              </a:rPr>
              <a:t>Bartolomeu Dias</a:t>
            </a:r>
            <a:endParaRPr lang="pt-PT" sz="5400" dirty="0">
              <a:solidFill>
                <a:srgbClr val="000066"/>
              </a:solidFill>
              <a:latin typeface="Ravie" pitchFamily="82" charset="0"/>
            </a:endParaRPr>
          </a:p>
        </p:txBody>
      </p:sp>
      <p:pic>
        <p:nvPicPr>
          <p:cNvPr id="17410" name="Picture 2" descr="http://thehistoryjunkie.com/wp-content/uploads/2011/08/dia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628800"/>
            <a:ext cx="3672408" cy="493734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560840" cy="4874096"/>
          </a:xfrm>
        </p:spPr>
        <p:txBody>
          <a:bodyPr>
            <a:normAutofit/>
          </a:bodyPr>
          <a:lstStyle/>
          <a:p>
            <a:pPr algn="l"/>
            <a:endParaRPr lang="pt-PT" sz="2000" dirty="0" smtClean="0"/>
          </a:p>
          <a:p>
            <a:pPr algn="just"/>
            <a:r>
              <a:rPr lang="pt-PT" dirty="0" smtClean="0">
                <a:solidFill>
                  <a:schemeClr val="tx1"/>
                </a:solidFill>
              </a:rPr>
              <a:t>   </a:t>
            </a:r>
            <a:r>
              <a:rPr lang="pt-PT" sz="4800" dirty="0" smtClean="0">
                <a:solidFill>
                  <a:schemeClr val="tx1"/>
                </a:solidFill>
              </a:rPr>
              <a:t>Bartolomeu Dias nasceu a 29 de Maio de 1450 e morreu em 1500. </a:t>
            </a:r>
          </a:p>
          <a:p>
            <a:pPr algn="just"/>
            <a:r>
              <a:rPr lang="pt-PT" sz="4800" dirty="0">
                <a:solidFill>
                  <a:schemeClr val="tx1"/>
                </a:solidFill>
              </a:rPr>
              <a:t> </a:t>
            </a:r>
            <a:r>
              <a:rPr lang="pt-PT" sz="4800" dirty="0" smtClean="0">
                <a:solidFill>
                  <a:schemeClr val="tx1"/>
                </a:solidFill>
              </a:rPr>
              <a:t>  Foi um célebre navegador português e escudeiro. </a:t>
            </a:r>
          </a:p>
          <a:p>
            <a:pPr algn="l"/>
            <a:endParaRPr lang="pt-PT" sz="2000" dirty="0" smtClean="0"/>
          </a:p>
          <a:p>
            <a:endParaRPr lang="pt-PT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6400800" cy="5018112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 </a:t>
            </a:r>
            <a:r>
              <a:rPr lang="pt-PT" sz="4800" dirty="0" smtClean="0"/>
              <a:t>   </a:t>
            </a:r>
            <a:r>
              <a:rPr lang="pt-PT" sz="4800" dirty="0" smtClean="0">
                <a:solidFill>
                  <a:schemeClr val="tx1"/>
                </a:solidFill>
              </a:rPr>
              <a:t>A mando de D. João II comandou a armada portuguesa do Atlântico ao Índico numa viagem bastante longa que demorou cerca de um ano. </a:t>
            </a:r>
            <a:endParaRPr lang="pt-PT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3960440" cy="5112568"/>
          </a:xfrm>
        </p:spPr>
        <p:txBody>
          <a:bodyPr>
            <a:noAutofit/>
          </a:bodyPr>
          <a:lstStyle/>
          <a:p>
            <a:pPr algn="just"/>
            <a:r>
              <a:rPr lang="pt-PT" sz="4400" dirty="0" smtClean="0"/>
              <a:t>   </a:t>
            </a:r>
            <a:r>
              <a:rPr lang="pt-PT" sz="4400" dirty="0" smtClean="0">
                <a:solidFill>
                  <a:schemeClr val="tx1"/>
                </a:solidFill>
              </a:rPr>
              <a:t>Em Dezembro atingiu a costa da Namíbia e com a ajuda dos ventos, dobrou o Cabo da Boa Esperança.</a:t>
            </a:r>
            <a:endParaRPr lang="pt-PT" sz="4400" dirty="0"/>
          </a:p>
        </p:txBody>
      </p:sp>
      <p:pic>
        <p:nvPicPr>
          <p:cNvPr id="6150" name="Picture 6" descr="http://d128593.tinf28.tuganet.info/images/0143.jpg"/>
          <p:cNvPicPr>
            <a:picLocks noChangeAspect="1" noChangeArrowheads="1"/>
          </p:cNvPicPr>
          <p:nvPr/>
        </p:nvPicPr>
        <p:blipFill>
          <a:blip r:embed="rId2" cstate="print"/>
          <a:srcRect l="19697"/>
          <a:stretch>
            <a:fillRect/>
          </a:stretch>
        </p:blipFill>
        <p:spPr bwMode="auto">
          <a:xfrm>
            <a:off x="4860032" y="980728"/>
            <a:ext cx="3816424" cy="47050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4874096"/>
          </a:xfrm>
        </p:spPr>
        <p:txBody>
          <a:bodyPr>
            <a:normAutofit/>
          </a:bodyPr>
          <a:lstStyle/>
          <a:p>
            <a:pPr algn="just"/>
            <a:endParaRPr lang="pt-PT" sz="4800" dirty="0" smtClean="0">
              <a:solidFill>
                <a:schemeClr val="tx1"/>
              </a:solidFill>
            </a:endParaRPr>
          </a:p>
          <a:p>
            <a:pPr algn="just"/>
            <a:r>
              <a:rPr lang="pt-PT" sz="4800" dirty="0" smtClean="0">
                <a:solidFill>
                  <a:schemeClr val="tx1"/>
                </a:solidFill>
              </a:rPr>
              <a:t>Por fim, Bartolomeu Dias descobriu o caminho marítimo da Europa para a Índia.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548680"/>
            <a:ext cx="6768752" cy="5328592"/>
          </a:xfrm>
        </p:spPr>
        <p:txBody>
          <a:bodyPr>
            <a:normAutofit/>
          </a:bodyPr>
          <a:lstStyle/>
          <a:p>
            <a:pPr algn="just"/>
            <a:r>
              <a:rPr lang="pt-PT" i="1" dirty="0" smtClean="0">
                <a:solidFill>
                  <a:schemeClr val="tx1"/>
                </a:solidFill>
              </a:rPr>
              <a:t>Aqui ao leme sou mais do que eu: </a:t>
            </a:r>
          </a:p>
          <a:p>
            <a:pPr algn="just"/>
            <a:r>
              <a:rPr lang="pt-PT" i="1" dirty="0" smtClean="0">
                <a:solidFill>
                  <a:schemeClr val="tx1"/>
                </a:solidFill>
              </a:rPr>
              <a:t>Sou um Povo que quer o mar que é teu; </a:t>
            </a:r>
          </a:p>
          <a:p>
            <a:pPr algn="just"/>
            <a:r>
              <a:rPr lang="pt-PT" i="1" dirty="0" smtClean="0">
                <a:solidFill>
                  <a:schemeClr val="tx1"/>
                </a:solidFill>
              </a:rPr>
              <a:t>E mais que o mostrengo, que me a alma teme </a:t>
            </a:r>
          </a:p>
          <a:p>
            <a:pPr algn="just"/>
            <a:r>
              <a:rPr lang="pt-PT" i="1" dirty="0" smtClean="0">
                <a:solidFill>
                  <a:schemeClr val="tx1"/>
                </a:solidFill>
              </a:rPr>
              <a:t>E roda nas trevas do fim do mundo, </a:t>
            </a:r>
          </a:p>
          <a:p>
            <a:pPr algn="just"/>
            <a:r>
              <a:rPr lang="pt-PT" i="1" dirty="0" smtClean="0">
                <a:solidFill>
                  <a:schemeClr val="tx1"/>
                </a:solidFill>
              </a:rPr>
              <a:t>Manda a vontade, que me ata ao leme, </a:t>
            </a:r>
          </a:p>
          <a:p>
            <a:pPr algn="just"/>
            <a:r>
              <a:rPr lang="pt-PT" i="1" dirty="0" smtClean="0">
                <a:solidFill>
                  <a:schemeClr val="tx1"/>
                </a:solidFill>
              </a:rPr>
              <a:t>De El-Rei D. João Segundo! </a:t>
            </a:r>
          </a:p>
          <a:p>
            <a:pPr algn="just"/>
            <a:endParaRPr lang="pt-PT" sz="3600" dirty="0" smtClean="0">
              <a:solidFill>
                <a:schemeClr val="tx1"/>
              </a:solidFill>
            </a:endParaRPr>
          </a:p>
          <a:p>
            <a:pPr algn="just"/>
            <a:r>
              <a:rPr lang="pt-PT" dirty="0" smtClean="0">
                <a:solidFill>
                  <a:schemeClr val="tx1"/>
                </a:solidFill>
              </a:rPr>
              <a:t>De Fernando Pessoa</a:t>
            </a:r>
            <a:endParaRPr lang="pt-P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4176464" cy="2808312"/>
          </a:xfrm>
        </p:spPr>
        <p:txBody>
          <a:bodyPr/>
          <a:lstStyle/>
          <a:p>
            <a:pPr algn="just"/>
            <a:endParaRPr lang="pt-PT" dirty="0" smtClean="0">
              <a:solidFill>
                <a:schemeClr val="tx1"/>
              </a:solidFill>
            </a:endParaRPr>
          </a:p>
          <a:p>
            <a:pPr algn="just"/>
            <a:r>
              <a:rPr lang="pt-PT" dirty="0" smtClean="0">
                <a:solidFill>
                  <a:schemeClr val="tx1"/>
                </a:solidFill>
              </a:rPr>
              <a:t>Trabalho feito por:</a:t>
            </a:r>
          </a:p>
          <a:p>
            <a:r>
              <a:rPr lang="pt-PT" dirty="0" smtClean="0">
                <a:solidFill>
                  <a:schemeClr val="tx1"/>
                </a:solidFill>
              </a:rPr>
              <a:t>       Ana Sofia </a:t>
            </a:r>
            <a:r>
              <a:rPr lang="pt-PT" dirty="0" smtClean="0">
                <a:solidFill>
                  <a:schemeClr val="tx1"/>
                </a:solidFill>
              </a:rPr>
              <a:t>Martins   6º7</a:t>
            </a:r>
            <a:endParaRPr lang="pt-PT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 descr="http://c1.quickcachr.fotos.sapo.pt/i/ob7097620/11444685_sMGCQ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3800475" cy="37433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159</Words>
  <Application>Microsoft Office PowerPoint</Application>
  <PresentationFormat>Apresentação no Ecrã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Tema do Office</vt:lpstr>
      <vt:lpstr>Bartolomeu Dias</vt:lpstr>
      <vt:lpstr>Diapositivo 2</vt:lpstr>
      <vt:lpstr>Diapositivo 3</vt:lpstr>
      <vt:lpstr>Diapositivo 4</vt:lpstr>
      <vt:lpstr>Diapositivo 5</vt:lpstr>
      <vt:lpstr>Diapositivo 6</vt:lpstr>
      <vt:lpstr>Diapositivo 7</vt:lpstr>
    </vt:vector>
  </TitlesOfParts>
  <Company>DemandStrategy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Bartolomeu Dias</dc:title>
  <dc:creator>Maria Manuel</dc:creator>
  <cp:lastModifiedBy>Carlos</cp:lastModifiedBy>
  <cp:revision>15</cp:revision>
  <dcterms:created xsi:type="dcterms:W3CDTF">2012-05-22T13:05:58Z</dcterms:created>
  <dcterms:modified xsi:type="dcterms:W3CDTF">2012-05-26T20:40:12Z</dcterms:modified>
</cp:coreProperties>
</file>